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1" r:id="rId6"/>
    <p:sldId id="260"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3" d="100"/>
          <a:sy n="63" d="100"/>
        </p:scale>
        <p:origin x="102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2C8EF-DA4D-0115-7845-C41882C261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16ABCC-2524-A59A-A2EB-1DBBB57ABE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B443F0C-73BD-67A0-86CD-D9FBDDBB3A07}"/>
              </a:ext>
            </a:extLst>
          </p:cNvPr>
          <p:cNvSpPr>
            <a:spLocks noGrp="1"/>
          </p:cNvSpPr>
          <p:nvPr>
            <p:ph type="dt" sz="half" idx="10"/>
          </p:nvPr>
        </p:nvSpPr>
        <p:spPr/>
        <p:txBody>
          <a:bodyPr/>
          <a:lstStyle/>
          <a:p>
            <a:fld id="{C7EADE2B-F484-494A-B5E9-7FE772AD03AB}" type="datetimeFigureOut">
              <a:rPr lang="en-US" smtClean="0"/>
              <a:t>4/19/2025</a:t>
            </a:fld>
            <a:endParaRPr lang="en-US"/>
          </a:p>
        </p:txBody>
      </p:sp>
      <p:sp>
        <p:nvSpPr>
          <p:cNvPr id="5" name="Footer Placeholder 4">
            <a:extLst>
              <a:ext uri="{FF2B5EF4-FFF2-40B4-BE49-F238E27FC236}">
                <a16:creationId xmlns:a16="http://schemas.microsoft.com/office/drawing/2014/main" id="{75DE5C91-FAB8-5708-5430-984EBC9268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DDEC70-7F80-7BC6-AE2E-A356866A22ED}"/>
              </a:ext>
            </a:extLst>
          </p:cNvPr>
          <p:cNvSpPr>
            <a:spLocks noGrp="1"/>
          </p:cNvSpPr>
          <p:nvPr>
            <p:ph type="sldNum" sz="quarter" idx="12"/>
          </p:nvPr>
        </p:nvSpPr>
        <p:spPr/>
        <p:txBody>
          <a:bodyPr/>
          <a:lstStyle/>
          <a:p>
            <a:fld id="{7CE7990B-5D9B-4BCF-8A99-7D467837D41D}" type="slidenum">
              <a:rPr lang="en-US" smtClean="0"/>
              <a:t>‹#›</a:t>
            </a:fld>
            <a:endParaRPr lang="en-US"/>
          </a:p>
        </p:txBody>
      </p:sp>
    </p:spTree>
    <p:extLst>
      <p:ext uri="{BB962C8B-B14F-4D97-AF65-F5344CB8AC3E}">
        <p14:creationId xmlns:p14="http://schemas.microsoft.com/office/powerpoint/2010/main" val="3576359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4A6FC-3F76-7F2F-0223-C8E2DA06C3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3C74AE-A3BA-AF51-760A-94483301EB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77BCCC-9D17-5902-6C9E-F18EDA0D4752}"/>
              </a:ext>
            </a:extLst>
          </p:cNvPr>
          <p:cNvSpPr>
            <a:spLocks noGrp="1"/>
          </p:cNvSpPr>
          <p:nvPr>
            <p:ph type="dt" sz="half" idx="10"/>
          </p:nvPr>
        </p:nvSpPr>
        <p:spPr/>
        <p:txBody>
          <a:bodyPr/>
          <a:lstStyle/>
          <a:p>
            <a:fld id="{C7EADE2B-F484-494A-B5E9-7FE772AD03AB}" type="datetimeFigureOut">
              <a:rPr lang="en-US" smtClean="0"/>
              <a:t>4/19/2025</a:t>
            </a:fld>
            <a:endParaRPr lang="en-US"/>
          </a:p>
        </p:txBody>
      </p:sp>
      <p:sp>
        <p:nvSpPr>
          <p:cNvPr id="5" name="Footer Placeholder 4">
            <a:extLst>
              <a:ext uri="{FF2B5EF4-FFF2-40B4-BE49-F238E27FC236}">
                <a16:creationId xmlns:a16="http://schemas.microsoft.com/office/drawing/2014/main" id="{BEE92B0F-30D6-E624-2180-FDB9257BEB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3BE269-8366-B25B-9F9F-147ECA399C0A}"/>
              </a:ext>
            </a:extLst>
          </p:cNvPr>
          <p:cNvSpPr>
            <a:spLocks noGrp="1"/>
          </p:cNvSpPr>
          <p:nvPr>
            <p:ph type="sldNum" sz="quarter" idx="12"/>
          </p:nvPr>
        </p:nvSpPr>
        <p:spPr/>
        <p:txBody>
          <a:bodyPr/>
          <a:lstStyle/>
          <a:p>
            <a:fld id="{7CE7990B-5D9B-4BCF-8A99-7D467837D41D}" type="slidenum">
              <a:rPr lang="en-US" smtClean="0"/>
              <a:t>‹#›</a:t>
            </a:fld>
            <a:endParaRPr lang="en-US"/>
          </a:p>
        </p:txBody>
      </p:sp>
    </p:spTree>
    <p:extLst>
      <p:ext uri="{BB962C8B-B14F-4D97-AF65-F5344CB8AC3E}">
        <p14:creationId xmlns:p14="http://schemas.microsoft.com/office/powerpoint/2010/main" val="2798104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8CA552-874C-AF73-7D1A-C7E0ACB3646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8EF125-1E01-28DB-14A0-7E97ED1E6C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56759-C141-7542-36D0-136AA0116519}"/>
              </a:ext>
            </a:extLst>
          </p:cNvPr>
          <p:cNvSpPr>
            <a:spLocks noGrp="1"/>
          </p:cNvSpPr>
          <p:nvPr>
            <p:ph type="dt" sz="half" idx="10"/>
          </p:nvPr>
        </p:nvSpPr>
        <p:spPr/>
        <p:txBody>
          <a:bodyPr/>
          <a:lstStyle/>
          <a:p>
            <a:fld id="{C7EADE2B-F484-494A-B5E9-7FE772AD03AB}" type="datetimeFigureOut">
              <a:rPr lang="en-US" smtClean="0"/>
              <a:t>4/19/2025</a:t>
            </a:fld>
            <a:endParaRPr lang="en-US"/>
          </a:p>
        </p:txBody>
      </p:sp>
      <p:sp>
        <p:nvSpPr>
          <p:cNvPr id="5" name="Footer Placeholder 4">
            <a:extLst>
              <a:ext uri="{FF2B5EF4-FFF2-40B4-BE49-F238E27FC236}">
                <a16:creationId xmlns:a16="http://schemas.microsoft.com/office/drawing/2014/main" id="{C4FA4805-01EA-CAAF-F102-F971058AC4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9AEE83-66D3-D5EF-86BC-45009D6B43CC}"/>
              </a:ext>
            </a:extLst>
          </p:cNvPr>
          <p:cNvSpPr>
            <a:spLocks noGrp="1"/>
          </p:cNvSpPr>
          <p:nvPr>
            <p:ph type="sldNum" sz="quarter" idx="12"/>
          </p:nvPr>
        </p:nvSpPr>
        <p:spPr/>
        <p:txBody>
          <a:bodyPr/>
          <a:lstStyle/>
          <a:p>
            <a:fld id="{7CE7990B-5D9B-4BCF-8A99-7D467837D41D}" type="slidenum">
              <a:rPr lang="en-US" smtClean="0"/>
              <a:t>‹#›</a:t>
            </a:fld>
            <a:endParaRPr lang="en-US"/>
          </a:p>
        </p:txBody>
      </p:sp>
    </p:spTree>
    <p:extLst>
      <p:ext uri="{BB962C8B-B14F-4D97-AF65-F5344CB8AC3E}">
        <p14:creationId xmlns:p14="http://schemas.microsoft.com/office/powerpoint/2010/main" val="12029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F1C2A-9290-C3E4-48AF-216C068468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47158C-31A7-9519-D2D1-1C6940DE3F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EECC39-B9AC-F36F-E504-9B9A91410BCA}"/>
              </a:ext>
            </a:extLst>
          </p:cNvPr>
          <p:cNvSpPr>
            <a:spLocks noGrp="1"/>
          </p:cNvSpPr>
          <p:nvPr>
            <p:ph type="dt" sz="half" idx="10"/>
          </p:nvPr>
        </p:nvSpPr>
        <p:spPr/>
        <p:txBody>
          <a:bodyPr/>
          <a:lstStyle/>
          <a:p>
            <a:fld id="{C7EADE2B-F484-494A-B5E9-7FE772AD03AB}" type="datetimeFigureOut">
              <a:rPr lang="en-US" smtClean="0"/>
              <a:t>4/19/2025</a:t>
            </a:fld>
            <a:endParaRPr lang="en-US"/>
          </a:p>
        </p:txBody>
      </p:sp>
      <p:sp>
        <p:nvSpPr>
          <p:cNvPr id="5" name="Footer Placeholder 4">
            <a:extLst>
              <a:ext uri="{FF2B5EF4-FFF2-40B4-BE49-F238E27FC236}">
                <a16:creationId xmlns:a16="http://schemas.microsoft.com/office/drawing/2014/main" id="{B535D94E-C7D1-B392-B7E0-9CAE364E05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962FC6-15F7-92A0-A958-BDB3715D58CD}"/>
              </a:ext>
            </a:extLst>
          </p:cNvPr>
          <p:cNvSpPr>
            <a:spLocks noGrp="1"/>
          </p:cNvSpPr>
          <p:nvPr>
            <p:ph type="sldNum" sz="quarter" idx="12"/>
          </p:nvPr>
        </p:nvSpPr>
        <p:spPr/>
        <p:txBody>
          <a:bodyPr/>
          <a:lstStyle/>
          <a:p>
            <a:fld id="{7CE7990B-5D9B-4BCF-8A99-7D467837D41D}" type="slidenum">
              <a:rPr lang="en-US" smtClean="0"/>
              <a:t>‹#›</a:t>
            </a:fld>
            <a:endParaRPr lang="en-US"/>
          </a:p>
        </p:txBody>
      </p:sp>
    </p:spTree>
    <p:extLst>
      <p:ext uri="{BB962C8B-B14F-4D97-AF65-F5344CB8AC3E}">
        <p14:creationId xmlns:p14="http://schemas.microsoft.com/office/powerpoint/2010/main" val="1115620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42DFE-9A35-CACC-750D-229D9A6FEC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D60F94-0B75-8755-361E-8DAD6519576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A9B604-7EC3-C297-2086-9383F131FC26}"/>
              </a:ext>
            </a:extLst>
          </p:cNvPr>
          <p:cNvSpPr>
            <a:spLocks noGrp="1"/>
          </p:cNvSpPr>
          <p:nvPr>
            <p:ph type="dt" sz="half" idx="10"/>
          </p:nvPr>
        </p:nvSpPr>
        <p:spPr/>
        <p:txBody>
          <a:bodyPr/>
          <a:lstStyle/>
          <a:p>
            <a:fld id="{C7EADE2B-F484-494A-B5E9-7FE772AD03AB}" type="datetimeFigureOut">
              <a:rPr lang="en-US" smtClean="0"/>
              <a:t>4/19/2025</a:t>
            </a:fld>
            <a:endParaRPr lang="en-US"/>
          </a:p>
        </p:txBody>
      </p:sp>
      <p:sp>
        <p:nvSpPr>
          <p:cNvPr id="5" name="Footer Placeholder 4">
            <a:extLst>
              <a:ext uri="{FF2B5EF4-FFF2-40B4-BE49-F238E27FC236}">
                <a16:creationId xmlns:a16="http://schemas.microsoft.com/office/drawing/2014/main" id="{559EC40F-5687-5E64-77FC-10B704EBF4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C6B70C-80B0-0CDA-B89D-00FCC3932F47}"/>
              </a:ext>
            </a:extLst>
          </p:cNvPr>
          <p:cNvSpPr>
            <a:spLocks noGrp="1"/>
          </p:cNvSpPr>
          <p:nvPr>
            <p:ph type="sldNum" sz="quarter" idx="12"/>
          </p:nvPr>
        </p:nvSpPr>
        <p:spPr/>
        <p:txBody>
          <a:bodyPr/>
          <a:lstStyle/>
          <a:p>
            <a:fld id="{7CE7990B-5D9B-4BCF-8A99-7D467837D41D}" type="slidenum">
              <a:rPr lang="en-US" smtClean="0"/>
              <a:t>‹#›</a:t>
            </a:fld>
            <a:endParaRPr lang="en-US"/>
          </a:p>
        </p:txBody>
      </p:sp>
    </p:spTree>
    <p:extLst>
      <p:ext uri="{BB962C8B-B14F-4D97-AF65-F5344CB8AC3E}">
        <p14:creationId xmlns:p14="http://schemas.microsoft.com/office/powerpoint/2010/main" val="3389198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0E312-4DA1-E646-74F5-DEA1CFC59D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0E8D54-05EF-7767-B816-6D86D04DD8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1E28AE-8342-6DD9-27BC-290065F4EE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594544-7503-30B3-EB8D-D0F4E4443F47}"/>
              </a:ext>
            </a:extLst>
          </p:cNvPr>
          <p:cNvSpPr>
            <a:spLocks noGrp="1"/>
          </p:cNvSpPr>
          <p:nvPr>
            <p:ph type="dt" sz="half" idx="10"/>
          </p:nvPr>
        </p:nvSpPr>
        <p:spPr/>
        <p:txBody>
          <a:bodyPr/>
          <a:lstStyle/>
          <a:p>
            <a:fld id="{C7EADE2B-F484-494A-B5E9-7FE772AD03AB}" type="datetimeFigureOut">
              <a:rPr lang="en-US" smtClean="0"/>
              <a:t>4/19/2025</a:t>
            </a:fld>
            <a:endParaRPr lang="en-US"/>
          </a:p>
        </p:txBody>
      </p:sp>
      <p:sp>
        <p:nvSpPr>
          <p:cNvPr id="6" name="Footer Placeholder 5">
            <a:extLst>
              <a:ext uri="{FF2B5EF4-FFF2-40B4-BE49-F238E27FC236}">
                <a16:creationId xmlns:a16="http://schemas.microsoft.com/office/drawing/2014/main" id="{079697AA-D03F-67D5-8BAD-DCFC208DB9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828B3F-07AF-F0ED-1B9B-C62F5B31F2E8}"/>
              </a:ext>
            </a:extLst>
          </p:cNvPr>
          <p:cNvSpPr>
            <a:spLocks noGrp="1"/>
          </p:cNvSpPr>
          <p:nvPr>
            <p:ph type="sldNum" sz="quarter" idx="12"/>
          </p:nvPr>
        </p:nvSpPr>
        <p:spPr/>
        <p:txBody>
          <a:bodyPr/>
          <a:lstStyle/>
          <a:p>
            <a:fld id="{7CE7990B-5D9B-4BCF-8A99-7D467837D41D}" type="slidenum">
              <a:rPr lang="en-US" smtClean="0"/>
              <a:t>‹#›</a:t>
            </a:fld>
            <a:endParaRPr lang="en-US"/>
          </a:p>
        </p:txBody>
      </p:sp>
    </p:spTree>
    <p:extLst>
      <p:ext uri="{BB962C8B-B14F-4D97-AF65-F5344CB8AC3E}">
        <p14:creationId xmlns:p14="http://schemas.microsoft.com/office/powerpoint/2010/main" val="123978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1CB63-2B21-0CEA-A4B3-A1698BC5D8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4EF887-8BAE-AB1C-8036-F8045FBFD2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4EC9DC-F04C-C37C-FC1D-799AECB0BA1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01F7AB-47CF-BCCF-BDE5-5EB3CDC556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B54942-A589-53A8-B7B5-D6947AB084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1AC82D-1691-03EA-DBB5-56C039BB4357}"/>
              </a:ext>
            </a:extLst>
          </p:cNvPr>
          <p:cNvSpPr>
            <a:spLocks noGrp="1"/>
          </p:cNvSpPr>
          <p:nvPr>
            <p:ph type="dt" sz="half" idx="10"/>
          </p:nvPr>
        </p:nvSpPr>
        <p:spPr/>
        <p:txBody>
          <a:bodyPr/>
          <a:lstStyle/>
          <a:p>
            <a:fld id="{C7EADE2B-F484-494A-B5E9-7FE772AD03AB}" type="datetimeFigureOut">
              <a:rPr lang="en-US" smtClean="0"/>
              <a:t>4/19/2025</a:t>
            </a:fld>
            <a:endParaRPr lang="en-US"/>
          </a:p>
        </p:txBody>
      </p:sp>
      <p:sp>
        <p:nvSpPr>
          <p:cNvPr id="8" name="Footer Placeholder 7">
            <a:extLst>
              <a:ext uri="{FF2B5EF4-FFF2-40B4-BE49-F238E27FC236}">
                <a16:creationId xmlns:a16="http://schemas.microsoft.com/office/drawing/2014/main" id="{D88D59EB-7F25-AA87-7E5F-20CD16C348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E701AF-E104-1DEE-9BCF-0D322E9F1732}"/>
              </a:ext>
            </a:extLst>
          </p:cNvPr>
          <p:cNvSpPr>
            <a:spLocks noGrp="1"/>
          </p:cNvSpPr>
          <p:nvPr>
            <p:ph type="sldNum" sz="quarter" idx="12"/>
          </p:nvPr>
        </p:nvSpPr>
        <p:spPr/>
        <p:txBody>
          <a:bodyPr/>
          <a:lstStyle/>
          <a:p>
            <a:fld id="{7CE7990B-5D9B-4BCF-8A99-7D467837D41D}" type="slidenum">
              <a:rPr lang="en-US" smtClean="0"/>
              <a:t>‹#›</a:t>
            </a:fld>
            <a:endParaRPr lang="en-US"/>
          </a:p>
        </p:txBody>
      </p:sp>
    </p:spTree>
    <p:extLst>
      <p:ext uri="{BB962C8B-B14F-4D97-AF65-F5344CB8AC3E}">
        <p14:creationId xmlns:p14="http://schemas.microsoft.com/office/powerpoint/2010/main" val="5820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A188B-DBDC-D7B7-F089-802976E73FF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C3F1FF-74B4-57EB-F651-DEBC1634B0A8}"/>
              </a:ext>
            </a:extLst>
          </p:cNvPr>
          <p:cNvSpPr>
            <a:spLocks noGrp="1"/>
          </p:cNvSpPr>
          <p:nvPr>
            <p:ph type="dt" sz="half" idx="10"/>
          </p:nvPr>
        </p:nvSpPr>
        <p:spPr/>
        <p:txBody>
          <a:bodyPr/>
          <a:lstStyle/>
          <a:p>
            <a:fld id="{C7EADE2B-F484-494A-B5E9-7FE772AD03AB}" type="datetimeFigureOut">
              <a:rPr lang="en-US" smtClean="0"/>
              <a:t>4/19/2025</a:t>
            </a:fld>
            <a:endParaRPr lang="en-US"/>
          </a:p>
        </p:txBody>
      </p:sp>
      <p:sp>
        <p:nvSpPr>
          <p:cNvPr id="4" name="Footer Placeholder 3">
            <a:extLst>
              <a:ext uri="{FF2B5EF4-FFF2-40B4-BE49-F238E27FC236}">
                <a16:creationId xmlns:a16="http://schemas.microsoft.com/office/drawing/2014/main" id="{84953955-A785-71DA-0909-FDA7912CA7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3A8F2A-A55B-B47C-1A47-D40ED4FCC40E}"/>
              </a:ext>
            </a:extLst>
          </p:cNvPr>
          <p:cNvSpPr>
            <a:spLocks noGrp="1"/>
          </p:cNvSpPr>
          <p:nvPr>
            <p:ph type="sldNum" sz="quarter" idx="12"/>
          </p:nvPr>
        </p:nvSpPr>
        <p:spPr/>
        <p:txBody>
          <a:bodyPr/>
          <a:lstStyle/>
          <a:p>
            <a:fld id="{7CE7990B-5D9B-4BCF-8A99-7D467837D41D}" type="slidenum">
              <a:rPr lang="en-US" smtClean="0"/>
              <a:t>‹#›</a:t>
            </a:fld>
            <a:endParaRPr lang="en-US"/>
          </a:p>
        </p:txBody>
      </p:sp>
    </p:spTree>
    <p:extLst>
      <p:ext uri="{BB962C8B-B14F-4D97-AF65-F5344CB8AC3E}">
        <p14:creationId xmlns:p14="http://schemas.microsoft.com/office/powerpoint/2010/main" val="662293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B36F47-E247-89EB-E329-432AF940C249}"/>
              </a:ext>
            </a:extLst>
          </p:cNvPr>
          <p:cNvSpPr>
            <a:spLocks noGrp="1"/>
          </p:cNvSpPr>
          <p:nvPr>
            <p:ph type="dt" sz="half" idx="10"/>
          </p:nvPr>
        </p:nvSpPr>
        <p:spPr/>
        <p:txBody>
          <a:bodyPr/>
          <a:lstStyle/>
          <a:p>
            <a:fld id="{C7EADE2B-F484-494A-B5E9-7FE772AD03AB}" type="datetimeFigureOut">
              <a:rPr lang="en-US" smtClean="0"/>
              <a:t>4/19/2025</a:t>
            </a:fld>
            <a:endParaRPr lang="en-US"/>
          </a:p>
        </p:txBody>
      </p:sp>
      <p:sp>
        <p:nvSpPr>
          <p:cNvPr id="3" name="Footer Placeholder 2">
            <a:extLst>
              <a:ext uri="{FF2B5EF4-FFF2-40B4-BE49-F238E27FC236}">
                <a16:creationId xmlns:a16="http://schemas.microsoft.com/office/drawing/2014/main" id="{B89331B3-B776-DE9A-DCE3-CA7E025E14E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FA35A2-7018-020F-C4C6-C0A059A367BB}"/>
              </a:ext>
            </a:extLst>
          </p:cNvPr>
          <p:cNvSpPr>
            <a:spLocks noGrp="1"/>
          </p:cNvSpPr>
          <p:nvPr>
            <p:ph type="sldNum" sz="quarter" idx="12"/>
          </p:nvPr>
        </p:nvSpPr>
        <p:spPr/>
        <p:txBody>
          <a:bodyPr/>
          <a:lstStyle/>
          <a:p>
            <a:fld id="{7CE7990B-5D9B-4BCF-8A99-7D467837D41D}" type="slidenum">
              <a:rPr lang="en-US" smtClean="0"/>
              <a:t>‹#›</a:t>
            </a:fld>
            <a:endParaRPr lang="en-US"/>
          </a:p>
        </p:txBody>
      </p:sp>
    </p:spTree>
    <p:extLst>
      <p:ext uri="{BB962C8B-B14F-4D97-AF65-F5344CB8AC3E}">
        <p14:creationId xmlns:p14="http://schemas.microsoft.com/office/powerpoint/2010/main" val="2552825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0DF33-BA17-30D7-02F7-94A17591A5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0BFD20-77F3-2858-7DEB-A067D0043B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7D5BF8-1274-B5C5-690E-27F5419BF2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C387D1-B201-0905-B190-0B61DE2B145A}"/>
              </a:ext>
            </a:extLst>
          </p:cNvPr>
          <p:cNvSpPr>
            <a:spLocks noGrp="1"/>
          </p:cNvSpPr>
          <p:nvPr>
            <p:ph type="dt" sz="half" idx="10"/>
          </p:nvPr>
        </p:nvSpPr>
        <p:spPr/>
        <p:txBody>
          <a:bodyPr/>
          <a:lstStyle/>
          <a:p>
            <a:fld id="{C7EADE2B-F484-494A-B5E9-7FE772AD03AB}" type="datetimeFigureOut">
              <a:rPr lang="en-US" smtClean="0"/>
              <a:t>4/19/2025</a:t>
            </a:fld>
            <a:endParaRPr lang="en-US"/>
          </a:p>
        </p:txBody>
      </p:sp>
      <p:sp>
        <p:nvSpPr>
          <p:cNvPr id="6" name="Footer Placeholder 5">
            <a:extLst>
              <a:ext uri="{FF2B5EF4-FFF2-40B4-BE49-F238E27FC236}">
                <a16:creationId xmlns:a16="http://schemas.microsoft.com/office/drawing/2014/main" id="{D7D9226D-625A-6B9B-8883-7379E49FE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9B1FF5-7EBA-5B43-4746-0F1577C1C3CF}"/>
              </a:ext>
            </a:extLst>
          </p:cNvPr>
          <p:cNvSpPr>
            <a:spLocks noGrp="1"/>
          </p:cNvSpPr>
          <p:nvPr>
            <p:ph type="sldNum" sz="quarter" idx="12"/>
          </p:nvPr>
        </p:nvSpPr>
        <p:spPr/>
        <p:txBody>
          <a:bodyPr/>
          <a:lstStyle/>
          <a:p>
            <a:fld id="{7CE7990B-5D9B-4BCF-8A99-7D467837D41D}" type="slidenum">
              <a:rPr lang="en-US" smtClean="0"/>
              <a:t>‹#›</a:t>
            </a:fld>
            <a:endParaRPr lang="en-US"/>
          </a:p>
        </p:txBody>
      </p:sp>
    </p:spTree>
    <p:extLst>
      <p:ext uri="{BB962C8B-B14F-4D97-AF65-F5344CB8AC3E}">
        <p14:creationId xmlns:p14="http://schemas.microsoft.com/office/powerpoint/2010/main" val="370048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CF850-09D5-4F58-AF64-1EF5261754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D28303A-F6B9-D09C-2A77-0891A725CE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32FC85-4005-E96C-4966-5A8A3AF323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7ECB42-EB81-65AD-7224-BC21A70DA420}"/>
              </a:ext>
            </a:extLst>
          </p:cNvPr>
          <p:cNvSpPr>
            <a:spLocks noGrp="1"/>
          </p:cNvSpPr>
          <p:nvPr>
            <p:ph type="dt" sz="half" idx="10"/>
          </p:nvPr>
        </p:nvSpPr>
        <p:spPr/>
        <p:txBody>
          <a:bodyPr/>
          <a:lstStyle/>
          <a:p>
            <a:fld id="{C7EADE2B-F484-494A-B5E9-7FE772AD03AB}" type="datetimeFigureOut">
              <a:rPr lang="en-US" smtClean="0"/>
              <a:t>4/19/2025</a:t>
            </a:fld>
            <a:endParaRPr lang="en-US"/>
          </a:p>
        </p:txBody>
      </p:sp>
      <p:sp>
        <p:nvSpPr>
          <p:cNvPr id="6" name="Footer Placeholder 5">
            <a:extLst>
              <a:ext uri="{FF2B5EF4-FFF2-40B4-BE49-F238E27FC236}">
                <a16:creationId xmlns:a16="http://schemas.microsoft.com/office/drawing/2014/main" id="{5FD9B345-F980-EC34-2DAD-22659650BC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EFCA19-263E-2693-C479-C6339E72277B}"/>
              </a:ext>
            </a:extLst>
          </p:cNvPr>
          <p:cNvSpPr>
            <a:spLocks noGrp="1"/>
          </p:cNvSpPr>
          <p:nvPr>
            <p:ph type="sldNum" sz="quarter" idx="12"/>
          </p:nvPr>
        </p:nvSpPr>
        <p:spPr/>
        <p:txBody>
          <a:bodyPr/>
          <a:lstStyle/>
          <a:p>
            <a:fld id="{7CE7990B-5D9B-4BCF-8A99-7D467837D41D}" type="slidenum">
              <a:rPr lang="en-US" smtClean="0"/>
              <a:t>‹#›</a:t>
            </a:fld>
            <a:endParaRPr lang="en-US"/>
          </a:p>
        </p:txBody>
      </p:sp>
    </p:spTree>
    <p:extLst>
      <p:ext uri="{BB962C8B-B14F-4D97-AF65-F5344CB8AC3E}">
        <p14:creationId xmlns:p14="http://schemas.microsoft.com/office/powerpoint/2010/main" val="1682544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59CF14-7F2D-81C2-D7F5-3483D30C2B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91AD0D-8F5B-FBB3-4E74-B288EBAC51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E2F19C-A872-BF1C-FAFD-46E1FFE48D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7EADE2B-F484-494A-B5E9-7FE772AD03AB}" type="datetimeFigureOut">
              <a:rPr lang="en-US" smtClean="0"/>
              <a:t>4/19/2025</a:t>
            </a:fld>
            <a:endParaRPr lang="en-US"/>
          </a:p>
        </p:txBody>
      </p:sp>
      <p:sp>
        <p:nvSpPr>
          <p:cNvPr id="5" name="Footer Placeholder 4">
            <a:extLst>
              <a:ext uri="{FF2B5EF4-FFF2-40B4-BE49-F238E27FC236}">
                <a16:creationId xmlns:a16="http://schemas.microsoft.com/office/drawing/2014/main" id="{B451F635-6B6A-AB87-FEE4-389EE6FC64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910A8A4-791C-1BA5-497E-7BC0CF932E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CE7990B-5D9B-4BCF-8A99-7D467837D41D}" type="slidenum">
              <a:rPr lang="en-US" smtClean="0"/>
              <a:t>‹#›</a:t>
            </a:fld>
            <a:endParaRPr lang="en-US"/>
          </a:p>
        </p:txBody>
      </p:sp>
    </p:spTree>
    <p:extLst>
      <p:ext uri="{BB962C8B-B14F-4D97-AF65-F5344CB8AC3E}">
        <p14:creationId xmlns:p14="http://schemas.microsoft.com/office/powerpoint/2010/main" val="2328489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3A7DD-284B-34A2-4E25-1C99C2D8EAED}"/>
              </a:ext>
            </a:extLst>
          </p:cNvPr>
          <p:cNvSpPr>
            <a:spLocks noGrp="1"/>
          </p:cNvSpPr>
          <p:nvPr>
            <p:ph type="ctrTitle"/>
          </p:nvPr>
        </p:nvSpPr>
        <p:spPr/>
        <p:txBody>
          <a:bodyPr>
            <a:normAutofit/>
          </a:bodyPr>
          <a:lstStyle/>
          <a:p>
            <a:r>
              <a:rPr lang="en-US" sz="8800" b="1" dirty="0">
                <a:latin typeface="Comic Sans MS" panose="030F0702030302020204" pitchFamily="66" charset="0"/>
              </a:rPr>
              <a:t>Jesus is Risen</a:t>
            </a:r>
          </a:p>
        </p:txBody>
      </p:sp>
      <p:sp>
        <p:nvSpPr>
          <p:cNvPr id="3" name="Subtitle 2">
            <a:extLst>
              <a:ext uri="{FF2B5EF4-FFF2-40B4-BE49-F238E27FC236}">
                <a16:creationId xmlns:a16="http://schemas.microsoft.com/office/drawing/2014/main" id="{92792EAB-F5DE-7B60-38BB-8A97ABE79A00}"/>
              </a:ext>
            </a:extLst>
          </p:cNvPr>
          <p:cNvSpPr>
            <a:spLocks noGrp="1"/>
          </p:cNvSpPr>
          <p:nvPr>
            <p:ph type="subTitle" idx="1"/>
          </p:nvPr>
        </p:nvSpPr>
        <p:spPr/>
        <p:txBody>
          <a:bodyPr>
            <a:normAutofit/>
          </a:bodyPr>
          <a:lstStyle/>
          <a:p>
            <a:r>
              <a:rPr lang="en-US" sz="6600" b="1" dirty="0">
                <a:latin typeface="Comic Sans MS" panose="030F0702030302020204" pitchFamily="66" charset="0"/>
              </a:rPr>
              <a:t>Hallelujah</a:t>
            </a:r>
          </a:p>
        </p:txBody>
      </p:sp>
    </p:spTree>
    <p:extLst>
      <p:ext uri="{BB962C8B-B14F-4D97-AF65-F5344CB8AC3E}">
        <p14:creationId xmlns:p14="http://schemas.microsoft.com/office/powerpoint/2010/main" val="585623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n His Name: April 2012">
            <a:extLst>
              <a:ext uri="{FF2B5EF4-FFF2-40B4-BE49-F238E27FC236}">
                <a16:creationId xmlns:a16="http://schemas.microsoft.com/office/drawing/2014/main" id="{0BC3D40E-4EE9-AD9B-2E12-EC9F8FA7A53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55520" y="306177"/>
            <a:ext cx="7589520" cy="6171293"/>
          </a:xfrm>
          <a:prstGeom prst="rect">
            <a:avLst/>
          </a:prstGeom>
          <a:noFill/>
          <a:ln>
            <a:noFill/>
          </a:ln>
        </p:spPr>
      </p:pic>
    </p:spTree>
    <p:extLst>
      <p:ext uri="{BB962C8B-B14F-4D97-AF65-F5344CB8AC3E}">
        <p14:creationId xmlns:p14="http://schemas.microsoft.com/office/powerpoint/2010/main" val="873141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6A296D-66AC-BC86-7B72-F4790F06FAAB}"/>
              </a:ext>
            </a:extLst>
          </p:cNvPr>
          <p:cNvSpPr txBox="1"/>
          <p:nvPr/>
        </p:nvSpPr>
        <p:spPr>
          <a:xfrm>
            <a:off x="411480" y="304800"/>
            <a:ext cx="11308080" cy="6517746"/>
          </a:xfrm>
          <a:prstGeom prst="rect">
            <a:avLst/>
          </a:prstGeom>
          <a:noFill/>
        </p:spPr>
        <p:txBody>
          <a:bodyPr wrap="square">
            <a:spAutoFit/>
          </a:bodyPr>
          <a:lstStyle/>
          <a:p>
            <a:pPr marL="0" marR="0">
              <a:lnSpc>
                <a:spcPct val="115000"/>
              </a:lnSpc>
              <a:spcAft>
                <a:spcPts val="800"/>
              </a:spcAft>
              <a:buNone/>
            </a:pPr>
            <a:r>
              <a:rPr lang="en-US" sz="28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Luke 9 v 22</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28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a:t>
            </a:r>
            <a:r>
              <a:rPr lang="en-US" sz="2800" b="1" kern="100" dirty="0">
                <a:effectLst/>
                <a:latin typeface="Comic Sans MS" panose="030F0702030302020204" pitchFamily="66" charset="0"/>
                <a:ea typeface="Aptos" panose="020B0004020202020204" pitchFamily="34" charset="0"/>
                <a:cs typeface="Times New Roman" panose="02020603050405020304" pitchFamily="18" charset="0"/>
              </a:rPr>
              <a:t>The Son of Man must suffer many terrible things,” he said. “He will be rejected by the elders, the leading priests, and the teachers of religious law. He will be killed, but on the third day he will be raised from the dead.”</a:t>
            </a:r>
          </a:p>
          <a:p>
            <a:pPr marL="0" marR="0">
              <a:lnSpc>
                <a:spcPct val="115000"/>
              </a:lnSpc>
              <a:spcAft>
                <a:spcPts val="800"/>
              </a:spcAft>
              <a:buNone/>
            </a:pPr>
            <a:r>
              <a:rPr lang="en-US" sz="28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Luke 18 v 33</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28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They will flog him with a whip and kill him, but on the third day he will rise again.”</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28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Luke 24 v 7</a:t>
            </a:r>
            <a:endParaRPr lang="en-US" sz="28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0" marR="0">
              <a:lnSpc>
                <a:spcPct val="115000"/>
              </a:lnSpc>
              <a:spcAft>
                <a:spcPts val="800"/>
              </a:spcAft>
            </a:pPr>
            <a:r>
              <a:rPr lang="en-US" sz="28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that </a:t>
            </a:r>
            <a:r>
              <a:rPr lang="en-US" sz="2800" b="1" kern="100" dirty="0">
                <a:effectLst/>
                <a:latin typeface="Comic Sans MS" panose="030F0702030302020204" pitchFamily="66" charset="0"/>
                <a:ea typeface="Aptos" panose="020B0004020202020204" pitchFamily="34" charset="0"/>
                <a:cs typeface="Times New Roman" panose="02020603050405020304" pitchFamily="18" charset="0"/>
              </a:rPr>
              <a:t>the Son of Man must be betrayed into the hands of sinful men and be crucified, and that he would rise again on the third day.</a:t>
            </a:r>
          </a:p>
        </p:txBody>
      </p:sp>
    </p:spTree>
    <p:extLst>
      <p:ext uri="{BB962C8B-B14F-4D97-AF65-F5344CB8AC3E}">
        <p14:creationId xmlns:p14="http://schemas.microsoft.com/office/powerpoint/2010/main" val="247031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A4C09-354B-F8CF-311C-40A3C4483E74}"/>
              </a:ext>
            </a:extLst>
          </p:cNvPr>
          <p:cNvSpPr>
            <a:spLocks noGrp="1"/>
          </p:cNvSpPr>
          <p:nvPr>
            <p:ph type="title"/>
          </p:nvPr>
        </p:nvSpPr>
        <p:spPr/>
        <p:txBody>
          <a:bodyPr/>
          <a:lstStyle/>
          <a:p>
            <a:r>
              <a:rPr lang="en-US" b="1" dirty="0">
                <a:latin typeface="Comic Sans MS" panose="030F0702030302020204" pitchFamily="66" charset="0"/>
              </a:rPr>
              <a:t>Matthew 28 v 11 - 15</a:t>
            </a:r>
          </a:p>
        </p:txBody>
      </p:sp>
      <p:sp>
        <p:nvSpPr>
          <p:cNvPr id="3" name="Content Placeholder 2">
            <a:extLst>
              <a:ext uri="{FF2B5EF4-FFF2-40B4-BE49-F238E27FC236}">
                <a16:creationId xmlns:a16="http://schemas.microsoft.com/office/drawing/2014/main" id="{4702F4DB-E340-F451-8A78-4E3FC3BB0EF3}"/>
              </a:ext>
            </a:extLst>
          </p:cNvPr>
          <p:cNvSpPr>
            <a:spLocks noGrp="1"/>
          </p:cNvSpPr>
          <p:nvPr>
            <p:ph idx="1"/>
          </p:nvPr>
        </p:nvSpPr>
        <p:spPr/>
        <p:txBody>
          <a:bodyPr/>
          <a:lstStyle/>
          <a:p>
            <a:pPr marL="0" indent="0">
              <a:buNone/>
            </a:pPr>
            <a:r>
              <a:rPr lang="en-US" b="1" i="0" baseline="30000" dirty="0">
                <a:solidFill>
                  <a:srgbClr val="000000"/>
                </a:solidFill>
                <a:effectLst/>
                <a:latin typeface="Comic Sans MS" panose="030F0702030302020204" pitchFamily="66" charset="0"/>
              </a:rPr>
              <a:t>11 </a:t>
            </a:r>
            <a:r>
              <a:rPr lang="en-US" b="1" i="0" dirty="0">
                <a:solidFill>
                  <a:srgbClr val="000000"/>
                </a:solidFill>
                <a:effectLst/>
                <a:latin typeface="Comic Sans MS" panose="030F0702030302020204" pitchFamily="66" charset="0"/>
              </a:rPr>
              <a:t>While they were going, behold, some of the guard went into the city and told the chief priests all that had taken place. </a:t>
            </a:r>
            <a:r>
              <a:rPr lang="en-US" b="1" i="0" baseline="30000" dirty="0">
                <a:solidFill>
                  <a:srgbClr val="000000"/>
                </a:solidFill>
                <a:effectLst/>
                <a:latin typeface="Comic Sans MS" panose="030F0702030302020204" pitchFamily="66" charset="0"/>
              </a:rPr>
              <a:t>12 </a:t>
            </a:r>
            <a:r>
              <a:rPr lang="en-US" b="1" i="0" dirty="0">
                <a:solidFill>
                  <a:srgbClr val="000000"/>
                </a:solidFill>
                <a:effectLst/>
                <a:latin typeface="Comic Sans MS" panose="030F0702030302020204" pitchFamily="66" charset="0"/>
              </a:rPr>
              <a:t>And when they had assembled with the elders and taken counsel, they gave a sufficient sum of money to the soldiers </a:t>
            </a:r>
            <a:r>
              <a:rPr lang="en-US" b="1" i="0" baseline="30000" dirty="0">
                <a:solidFill>
                  <a:srgbClr val="000000"/>
                </a:solidFill>
                <a:effectLst/>
                <a:latin typeface="Comic Sans MS" panose="030F0702030302020204" pitchFamily="66" charset="0"/>
              </a:rPr>
              <a:t>13 </a:t>
            </a:r>
            <a:r>
              <a:rPr lang="en-US" b="1" i="0" dirty="0">
                <a:solidFill>
                  <a:srgbClr val="000000"/>
                </a:solidFill>
                <a:effectLst/>
                <a:latin typeface="Comic Sans MS" panose="030F0702030302020204" pitchFamily="66" charset="0"/>
              </a:rPr>
              <a:t>and said, “Tell people, ‘His disciples came by night and stole him away while we were asleep.’ </a:t>
            </a:r>
            <a:r>
              <a:rPr lang="en-US" b="1" i="0" baseline="30000" dirty="0">
                <a:solidFill>
                  <a:srgbClr val="000000"/>
                </a:solidFill>
                <a:effectLst/>
                <a:latin typeface="Comic Sans MS" panose="030F0702030302020204" pitchFamily="66" charset="0"/>
              </a:rPr>
              <a:t>14 </a:t>
            </a:r>
            <a:r>
              <a:rPr lang="en-US" b="1" i="0" dirty="0">
                <a:solidFill>
                  <a:srgbClr val="000000"/>
                </a:solidFill>
                <a:effectLst/>
                <a:latin typeface="Comic Sans MS" panose="030F0702030302020204" pitchFamily="66" charset="0"/>
              </a:rPr>
              <a:t>And if this comes to the governor's ears, we will satisfy him and keep you out of trouble.” </a:t>
            </a:r>
            <a:r>
              <a:rPr lang="en-US" b="1" i="0" baseline="30000" dirty="0">
                <a:solidFill>
                  <a:srgbClr val="000000"/>
                </a:solidFill>
                <a:effectLst/>
                <a:latin typeface="Comic Sans MS" panose="030F0702030302020204" pitchFamily="66" charset="0"/>
              </a:rPr>
              <a:t>15 </a:t>
            </a:r>
            <a:r>
              <a:rPr lang="en-US" b="1" i="0" dirty="0">
                <a:solidFill>
                  <a:srgbClr val="000000"/>
                </a:solidFill>
                <a:effectLst/>
                <a:latin typeface="Comic Sans MS" panose="030F0702030302020204" pitchFamily="66" charset="0"/>
              </a:rPr>
              <a:t>So they took the money and did as they were directed. And this story has been spread among the Jews to this day.</a:t>
            </a:r>
            <a:endParaRPr lang="en-US" b="1" dirty="0">
              <a:latin typeface="Comic Sans MS" panose="030F0702030302020204" pitchFamily="66" charset="0"/>
            </a:endParaRPr>
          </a:p>
        </p:txBody>
      </p:sp>
    </p:spTree>
    <p:extLst>
      <p:ext uri="{BB962C8B-B14F-4D97-AF65-F5344CB8AC3E}">
        <p14:creationId xmlns:p14="http://schemas.microsoft.com/office/powerpoint/2010/main" val="2807944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04385-8511-DDA6-CCFE-4B68537F8BCC}"/>
              </a:ext>
            </a:extLst>
          </p:cNvPr>
          <p:cNvSpPr>
            <a:spLocks noGrp="1"/>
          </p:cNvSpPr>
          <p:nvPr>
            <p:ph type="title"/>
          </p:nvPr>
        </p:nvSpPr>
        <p:spPr/>
        <p:txBody>
          <a:bodyPr/>
          <a:lstStyle/>
          <a:p>
            <a:r>
              <a:rPr lang="en-US" b="1" dirty="0">
                <a:latin typeface="Comic Sans MS" panose="030F0702030302020204" pitchFamily="66" charset="0"/>
              </a:rPr>
              <a:t>Mark 16 v 5 - 7</a:t>
            </a:r>
          </a:p>
        </p:txBody>
      </p:sp>
      <p:sp>
        <p:nvSpPr>
          <p:cNvPr id="3" name="Content Placeholder 2">
            <a:extLst>
              <a:ext uri="{FF2B5EF4-FFF2-40B4-BE49-F238E27FC236}">
                <a16:creationId xmlns:a16="http://schemas.microsoft.com/office/drawing/2014/main" id="{962A69CA-7F9C-042E-1E2F-E2655C657AE9}"/>
              </a:ext>
            </a:extLst>
          </p:cNvPr>
          <p:cNvSpPr>
            <a:spLocks noGrp="1"/>
          </p:cNvSpPr>
          <p:nvPr>
            <p:ph idx="1"/>
          </p:nvPr>
        </p:nvSpPr>
        <p:spPr/>
        <p:txBody>
          <a:bodyPr>
            <a:normAutofit/>
          </a:bodyPr>
          <a:lstStyle/>
          <a:p>
            <a:pPr marL="0" indent="0">
              <a:buNone/>
            </a:pPr>
            <a:r>
              <a:rPr lang="en-US" sz="3200" b="1" dirty="0">
                <a:latin typeface="Comic Sans MS" panose="030F0702030302020204" pitchFamily="66" charset="0"/>
              </a:rPr>
              <a:t>5 And entering the tomb, they saw a young man sitting on the right side, dressed in a white robe, and they were alarmed. 6 And he said to them, “Do not be alarmed. You seek Jesus of Nazareth, who was crucified. He has risen; he is not here. See the place where they laid him. 7 But go, tell his disciples and Peter that he is going before you to Galilee. There you will see him, just as he told you.”</a:t>
            </a:r>
          </a:p>
        </p:txBody>
      </p:sp>
    </p:spTree>
    <p:extLst>
      <p:ext uri="{BB962C8B-B14F-4D97-AF65-F5344CB8AC3E}">
        <p14:creationId xmlns:p14="http://schemas.microsoft.com/office/powerpoint/2010/main" val="2457161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87DF9CC-3053-02D7-2C08-E9091FAD643B}"/>
              </a:ext>
            </a:extLst>
          </p:cNvPr>
          <p:cNvPicPr>
            <a:picLocks noChangeAspect="1"/>
          </p:cNvPicPr>
          <p:nvPr/>
        </p:nvPicPr>
        <p:blipFill>
          <a:blip r:embed="rId2"/>
          <a:stretch>
            <a:fillRect/>
          </a:stretch>
        </p:blipFill>
        <p:spPr>
          <a:xfrm>
            <a:off x="400680" y="411480"/>
            <a:ext cx="11045467" cy="5852160"/>
          </a:xfrm>
          <a:prstGeom prst="rect">
            <a:avLst/>
          </a:prstGeom>
        </p:spPr>
      </p:pic>
    </p:spTree>
    <p:extLst>
      <p:ext uri="{BB962C8B-B14F-4D97-AF65-F5344CB8AC3E}">
        <p14:creationId xmlns:p14="http://schemas.microsoft.com/office/powerpoint/2010/main" val="1406342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D6307-54BD-5ED9-637A-0E4374E22320}"/>
              </a:ext>
            </a:extLst>
          </p:cNvPr>
          <p:cNvSpPr>
            <a:spLocks noGrp="1"/>
          </p:cNvSpPr>
          <p:nvPr>
            <p:ph type="title"/>
          </p:nvPr>
        </p:nvSpPr>
        <p:spPr/>
        <p:txBody>
          <a:bodyPr/>
          <a:lstStyle/>
          <a:p>
            <a:r>
              <a:rPr lang="en-US" b="1" dirty="0">
                <a:latin typeface="Comic Sans MS" panose="030F0702030302020204" pitchFamily="66" charset="0"/>
              </a:rPr>
              <a:t>John 21 v 1 - 3</a:t>
            </a:r>
          </a:p>
        </p:txBody>
      </p:sp>
      <p:sp>
        <p:nvSpPr>
          <p:cNvPr id="3" name="Content Placeholder 2">
            <a:extLst>
              <a:ext uri="{FF2B5EF4-FFF2-40B4-BE49-F238E27FC236}">
                <a16:creationId xmlns:a16="http://schemas.microsoft.com/office/drawing/2014/main" id="{BDC7A0A4-4EA3-35DF-FEEF-5882DDA0ED36}"/>
              </a:ext>
            </a:extLst>
          </p:cNvPr>
          <p:cNvSpPr>
            <a:spLocks noGrp="1"/>
          </p:cNvSpPr>
          <p:nvPr>
            <p:ph idx="1"/>
          </p:nvPr>
        </p:nvSpPr>
        <p:spPr/>
        <p:txBody>
          <a:bodyPr>
            <a:normAutofit/>
          </a:bodyPr>
          <a:lstStyle/>
          <a:p>
            <a:pPr marL="0" indent="0">
              <a:buNone/>
            </a:pPr>
            <a:r>
              <a:rPr lang="en-US" sz="3200" b="1" dirty="0">
                <a:solidFill>
                  <a:srgbClr val="000000"/>
                </a:solidFill>
                <a:effectLst/>
                <a:latin typeface="Comic Sans MS" panose="030F0702030302020204" pitchFamily="66" charset="0"/>
              </a:rPr>
              <a:t>After this Jesus revealed himself again to the disciples by the Sea of Tiberias, and he revealed himself in this way. </a:t>
            </a:r>
            <a:r>
              <a:rPr lang="en-US" sz="3200" b="1" baseline="30000" dirty="0">
                <a:solidFill>
                  <a:srgbClr val="000000"/>
                </a:solidFill>
                <a:effectLst/>
                <a:latin typeface="Comic Sans MS" panose="030F0702030302020204" pitchFamily="66" charset="0"/>
              </a:rPr>
              <a:t>2 </a:t>
            </a:r>
            <a:r>
              <a:rPr lang="en-US" sz="3200" b="1" dirty="0">
                <a:solidFill>
                  <a:srgbClr val="000000"/>
                </a:solidFill>
                <a:effectLst/>
                <a:latin typeface="Comic Sans MS" panose="030F0702030302020204" pitchFamily="66" charset="0"/>
              </a:rPr>
              <a:t>Simon Peter, Thomas (called the Twin), Nathanael of Cana in Galilee, the sons of Zebedee, and two others of his disciples were together. </a:t>
            </a:r>
            <a:r>
              <a:rPr lang="en-US" sz="3200" b="1" baseline="30000" dirty="0">
                <a:solidFill>
                  <a:srgbClr val="000000"/>
                </a:solidFill>
                <a:effectLst/>
                <a:latin typeface="Comic Sans MS" panose="030F0702030302020204" pitchFamily="66" charset="0"/>
              </a:rPr>
              <a:t>3 </a:t>
            </a:r>
            <a:r>
              <a:rPr lang="en-US" sz="3200" b="1" dirty="0">
                <a:solidFill>
                  <a:srgbClr val="000000"/>
                </a:solidFill>
                <a:effectLst/>
                <a:latin typeface="Comic Sans MS" panose="030F0702030302020204" pitchFamily="66" charset="0"/>
              </a:rPr>
              <a:t>Simon Peter said to them, “I am going fishing.” They said to him, “We will go with you.” They went out and got into the boat, but that night they caught nothing.</a:t>
            </a:r>
            <a:endParaRPr lang="en-US" sz="3200" b="1" dirty="0">
              <a:latin typeface="Comic Sans MS" panose="030F0702030302020204" pitchFamily="66" charset="0"/>
            </a:endParaRPr>
          </a:p>
        </p:txBody>
      </p:sp>
    </p:spTree>
    <p:extLst>
      <p:ext uri="{BB962C8B-B14F-4D97-AF65-F5344CB8AC3E}">
        <p14:creationId xmlns:p14="http://schemas.microsoft.com/office/powerpoint/2010/main" val="2602164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133AD-3964-99C0-795E-0EE6F183A301}"/>
              </a:ext>
            </a:extLst>
          </p:cNvPr>
          <p:cNvSpPr>
            <a:spLocks noGrp="1"/>
          </p:cNvSpPr>
          <p:nvPr>
            <p:ph type="title"/>
          </p:nvPr>
        </p:nvSpPr>
        <p:spPr/>
        <p:txBody>
          <a:bodyPr/>
          <a:lstStyle/>
          <a:p>
            <a:r>
              <a:rPr lang="en-US" b="1" kern="100" dirty="0">
                <a:effectLst/>
                <a:latin typeface="Comic Sans MS" panose="030F0702030302020204" pitchFamily="66" charset="0"/>
                <a:ea typeface="Aptos" panose="020B0004020202020204" pitchFamily="34" charset="0"/>
                <a:cs typeface="Times New Roman" panose="02020603050405020304" pitchFamily="18" charset="0"/>
              </a:rPr>
              <a:t>Matthew 5 v 13 -16</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14C0B8A-5E4D-C4C6-0B55-34AF420A4022}"/>
              </a:ext>
            </a:extLst>
          </p:cNvPr>
          <p:cNvSpPr>
            <a:spLocks noGrp="1"/>
          </p:cNvSpPr>
          <p:nvPr>
            <p:ph idx="1"/>
          </p:nvPr>
        </p:nvSpPr>
        <p:spPr/>
        <p:txBody>
          <a:bodyPr>
            <a:normAutofit fontScale="92500" lnSpcReduction="10000"/>
          </a:bodyPr>
          <a:lstStyle/>
          <a:p>
            <a:pPr algn="l">
              <a:buNone/>
            </a:pPr>
            <a:r>
              <a:rPr lang="en-US" sz="3200" b="1" i="0" baseline="30000" dirty="0">
                <a:solidFill>
                  <a:srgbClr val="000000"/>
                </a:solidFill>
                <a:effectLst/>
                <a:latin typeface="Comic Sans MS" panose="030F0702030302020204" pitchFamily="66" charset="0"/>
              </a:rPr>
              <a:t>13 </a:t>
            </a:r>
            <a:r>
              <a:rPr lang="en-US" sz="3200" b="1" i="0" dirty="0">
                <a:solidFill>
                  <a:srgbClr val="000000"/>
                </a:solidFill>
                <a:effectLst/>
                <a:latin typeface="Comic Sans MS" panose="030F0702030302020204" pitchFamily="66" charset="0"/>
              </a:rPr>
              <a:t>“You are the salt of the earth, but if salt has lost its taste, how shall its saltiness be restored? It is no longer good for anything except to be thrown out and trampled under people's feet.</a:t>
            </a:r>
          </a:p>
          <a:p>
            <a:pPr marL="0" indent="0" algn="l">
              <a:buNone/>
            </a:pPr>
            <a:r>
              <a:rPr lang="en-US" sz="3200" b="1" i="0" baseline="30000" dirty="0">
                <a:solidFill>
                  <a:srgbClr val="000000"/>
                </a:solidFill>
                <a:effectLst/>
                <a:latin typeface="Comic Sans MS" panose="030F0702030302020204" pitchFamily="66" charset="0"/>
              </a:rPr>
              <a:t>14 </a:t>
            </a:r>
            <a:r>
              <a:rPr lang="en-US" sz="3200" b="1" i="0" dirty="0">
                <a:solidFill>
                  <a:srgbClr val="000000"/>
                </a:solidFill>
                <a:effectLst/>
                <a:latin typeface="Comic Sans MS" panose="030F0702030302020204" pitchFamily="66" charset="0"/>
              </a:rPr>
              <a:t>“You are the light of the world. A city set on a hill cannot be hidden. </a:t>
            </a:r>
            <a:r>
              <a:rPr lang="en-US" sz="3200" b="1" i="0" baseline="30000" dirty="0">
                <a:solidFill>
                  <a:srgbClr val="000000"/>
                </a:solidFill>
                <a:effectLst/>
                <a:latin typeface="Comic Sans MS" panose="030F0702030302020204" pitchFamily="66" charset="0"/>
              </a:rPr>
              <a:t>15 </a:t>
            </a:r>
            <a:r>
              <a:rPr lang="en-US" sz="3200" b="1" i="0" dirty="0">
                <a:solidFill>
                  <a:srgbClr val="000000"/>
                </a:solidFill>
                <a:effectLst/>
                <a:latin typeface="Comic Sans MS" panose="030F0702030302020204" pitchFamily="66" charset="0"/>
              </a:rPr>
              <a:t>Nor do people light a lamp and put it under a basket, but on a stand, and it gives light to all in the house. </a:t>
            </a:r>
            <a:r>
              <a:rPr lang="en-US" sz="3200" b="1" i="0" baseline="30000" dirty="0">
                <a:solidFill>
                  <a:srgbClr val="000000"/>
                </a:solidFill>
                <a:effectLst/>
                <a:latin typeface="Comic Sans MS" panose="030F0702030302020204" pitchFamily="66" charset="0"/>
              </a:rPr>
              <a:t>16 </a:t>
            </a:r>
            <a:r>
              <a:rPr lang="en-US" sz="3200" b="1" i="0" dirty="0">
                <a:solidFill>
                  <a:srgbClr val="000000"/>
                </a:solidFill>
                <a:effectLst/>
                <a:latin typeface="Comic Sans MS" panose="030F0702030302020204" pitchFamily="66" charset="0"/>
              </a:rPr>
              <a:t>In the same way, let your light shine before others, so that they may see your good works and give glory to your Father who is in heaven.</a:t>
            </a:r>
          </a:p>
          <a:p>
            <a:pPr marL="0" indent="0">
              <a:buNone/>
            </a:pPr>
            <a:endParaRPr lang="en-US" dirty="0"/>
          </a:p>
        </p:txBody>
      </p:sp>
    </p:spTree>
    <p:extLst>
      <p:ext uri="{BB962C8B-B14F-4D97-AF65-F5344CB8AC3E}">
        <p14:creationId xmlns:p14="http://schemas.microsoft.com/office/powerpoint/2010/main" val="262758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84</TotalTime>
  <Words>579</Words>
  <Application>Microsoft Office PowerPoint</Application>
  <PresentationFormat>Widescreen</PresentationFormat>
  <Paragraphs>17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Comic Sans MS</vt:lpstr>
      <vt:lpstr>Office Theme</vt:lpstr>
      <vt:lpstr>Jesus is Risen</vt:lpstr>
      <vt:lpstr>PowerPoint Presentation</vt:lpstr>
      <vt:lpstr>PowerPoint Presentation</vt:lpstr>
      <vt:lpstr>Matthew 28 v 11 - 15</vt:lpstr>
      <vt:lpstr>Mark 16 v 5 - 7</vt:lpstr>
      <vt:lpstr>PowerPoint Presentation</vt:lpstr>
      <vt:lpstr>John 21 v 1 - 3</vt:lpstr>
      <vt:lpstr>Matthew 5 v 13 -16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Collins</dc:creator>
  <cp:lastModifiedBy>Michael Collins</cp:lastModifiedBy>
  <cp:revision>1</cp:revision>
  <dcterms:created xsi:type="dcterms:W3CDTF">2025-04-19T16:44:24Z</dcterms:created>
  <dcterms:modified xsi:type="dcterms:W3CDTF">2025-04-19T18:09:02Z</dcterms:modified>
</cp:coreProperties>
</file>